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2"/>
  </p:notesMasterIdLst>
  <p:sldIdLst>
    <p:sldId id="258" r:id="rId3"/>
    <p:sldId id="257" r:id="rId4"/>
    <p:sldId id="259" r:id="rId5"/>
    <p:sldId id="260" r:id="rId6"/>
    <p:sldId id="292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426EE1-192A-4D4F-96C2-1E5406EB6FED}" v="73" dt="2024-08-08T03:15:31.7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68" y="3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Xin Zhang" userId="521796a36eab38a7" providerId="LiveId" clId="{C3426EE1-192A-4D4F-96C2-1E5406EB6FED}"/>
    <pc:docChg chg="undo custSel addSld delSld modSld">
      <pc:chgData name="Xin Zhang" userId="521796a36eab38a7" providerId="LiveId" clId="{C3426EE1-192A-4D4F-96C2-1E5406EB6FED}" dt="2024-08-08T03:15:47.545" v="890" actId="2711"/>
      <pc:docMkLst>
        <pc:docMk/>
      </pc:docMkLst>
      <pc:sldChg chg="modSp new del mod">
        <pc:chgData name="Xin Zhang" userId="521796a36eab38a7" providerId="LiveId" clId="{C3426EE1-192A-4D4F-96C2-1E5406EB6FED}" dt="2024-08-08T02:27:59.118" v="14" actId="47"/>
        <pc:sldMkLst>
          <pc:docMk/>
          <pc:sldMk cId="1922688298" sldId="256"/>
        </pc:sldMkLst>
        <pc:spChg chg="mod">
          <ac:chgData name="Xin Zhang" userId="521796a36eab38a7" providerId="LiveId" clId="{C3426EE1-192A-4D4F-96C2-1E5406EB6FED}" dt="2024-08-08T02:23:58.434" v="9" actId="2711"/>
          <ac:spMkLst>
            <pc:docMk/>
            <pc:sldMk cId="1922688298" sldId="256"/>
            <ac:spMk id="2" creationId="{CC05FAFC-EFCF-D9AA-6C55-28B7B3FAC537}"/>
          </ac:spMkLst>
        </pc:spChg>
        <pc:spChg chg="mod">
          <ac:chgData name="Xin Zhang" userId="521796a36eab38a7" providerId="LiveId" clId="{C3426EE1-192A-4D4F-96C2-1E5406EB6FED}" dt="2024-08-08T02:26:47.691" v="12"/>
          <ac:spMkLst>
            <pc:docMk/>
            <pc:sldMk cId="1922688298" sldId="256"/>
            <ac:spMk id="3" creationId="{66838331-4B9B-CFC7-13A9-850642A18CF4}"/>
          </ac:spMkLst>
        </pc:spChg>
      </pc:sldChg>
      <pc:sldChg chg="modSp new mod modClrScheme chgLayout">
        <pc:chgData name="Xin Zhang" userId="521796a36eab38a7" providerId="LiveId" clId="{C3426EE1-192A-4D4F-96C2-1E5406EB6FED}" dt="2024-08-08T02:56:30.871" v="650" actId="20577"/>
        <pc:sldMkLst>
          <pc:docMk/>
          <pc:sldMk cId="2577971910" sldId="257"/>
        </pc:sldMkLst>
        <pc:spChg chg="mod ord">
          <ac:chgData name="Xin Zhang" userId="521796a36eab38a7" providerId="LiveId" clId="{C3426EE1-192A-4D4F-96C2-1E5406EB6FED}" dt="2024-08-08T02:34:17.712" v="166" actId="700"/>
          <ac:spMkLst>
            <pc:docMk/>
            <pc:sldMk cId="2577971910" sldId="257"/>
            <ac:spMk id="2" creationId="{F9274278-5B0A-FBB7-C266-757064D2BA87}"/>
          </ac:spMkLst>
        </pc:spChg>
        <pc:spChg chg="mod ord">
          <ac:chgData name="Xin Zhang" userId="521796a36eab38a7" providerId="LiveId" clId="{C3426EE1-192A-4D4F-96C2-1E5406EB6FED}" dt="2024-08-08T02:56:30.871" v="650" actId="20577"/>
          <ac:spMkLst>
            <pc:docMk/>
            <pc:sldMk cId="2577971910" sldId="257"/>
            <ac:spMk id="3" creationId="{348F3F50-E3C8-1A96-77CC-A08F0A21A672}"/>
          </ac:spMkLst>
        </pc:spChg>
      </pc:sldChg>
      <pc:sldChg chg="modSp add mod">
        <pc:chgData name="Xin Zhang" userId="521796a36eab38a7" providerId="LiveId" clId="{C3426EE1-192A-4D4F-96C2-1E5406EB6FED}" dt="2024-08-08T02:28:12.197" v="23"/>
        <pc:sldMkLst>
          <pc:docMk/>
          <pc:sldMk cId="945113463" sldId="258"/>
        </pc:sldMkLst>
        <pc:spChg chg="mod">
          <ac:chgData name="Xin Zhang" userId="521796a36eab38a7" providerId="LiveId" clId="{C3426EE1-192A-4D4F-96C2-1E5406EB6FED}" dt="2024-08-08T02:28:12.197" v="23"/>
          <ac:spMkLst>
            <pc:docMk/>
            <pc:sldMk cId="945113463" sldId="258"/>
            <ac:spMk id="2" creationId="{00000000-0000-0000-0000-000000000000}"/>
          </ac:spMkLst>
        </pc:spChg>
      </pc:sldChg>
      <pc:sldChg chg="modSp new mod">
        <pc:chgData name="Xin Zhang" userId="521796a36eab38a7" providerId="LiveId" clId="{C3426EE1-192A-4D4F-96C2-1E5406EB6FED}" dt="2024-08-08T02:57:13.915" v="653" actId="2711"/>
        <pc:sldMkLst>
          <pc:docMk/>
          <pc:sldMk cId="3216102956" sldId="259"/>
        </pc:sldMkLst>
        <pc:spChg chg="mod">
          <ac:chgData name="Xin Zhang" userId="521796a36eab38a7" providerId="LiveId" clId="{C3426EE1-192A-4D4F-96C2-1E5406EB6FED}" dt="2024-08-08T02:49:14.471" v="422" actId="2711"/>
          <ac:spMkLst>
            <pc:docMk/>
            <pc:sldMk cId="3216102956" sldId="259"/>
            <ac:spMk id="2" creationId="{129F74A6-7C0B-6158-322A-41F06E82EB35}"/>
          </ac:spMkLst>
        </pc:spChg>
        <pc:spChg chg="mod">
          <ac:chgData name="Xin Zhang" userId="521796a36eab38a7" providerId="LiveId" clId="{C3426EE1-192A-4D4F-96C2-1E5406EB6FED}" dt="2024-08-08T02:57:13.915" v="653" actId="2711"/>
          <ac:spMkLst>
            <pc:docMk/>
            <pc:sldMk cId="3216102956" sldId="259"/>
            <ac:spMk id="3" creationId="{CAC6E845-1EAA-1285-3E2F-8EC5D59FE01A}"/>
          </ac:spMkLst>
        </pc:spChg>
      </pc:sldChg>
      <pc:sldChg chg="addSp modSp new mod">
        <pc:chgData name="Xin Zhang" userId="521796a36eab38a7" providerId="LiveId" clId="{C3426EE1-192A-4D4F-96C2-1E5406EB6FED}" dt="2024-08-08T03:15:16.595" v="877" actId="1076"/>
        <pc:sldMkLst>
          <pc:docMk/>
          <pc:sldMk cId="731927690" sldId="260"/>
        </pc:sldMkLst>
        <pc:spChg chg="mod">
          <ac:chgData name="Xin Zhang" userId="521796a36eab38a7" providerId="LiveId" clId="{C3426EE1-192A-4D4F-96C2-1E5406EB6FED}" dt="2024-08-08T02:57:48.961" v="665"/>
          <ac:spMkLst>
            <pc:docMk/>
            <pc:sldMk cId="731927690" sldId="260"/>
            <ac:spMk id="2" creationId="{821F7F97-E5B5-1F8C-9D93-ACC93E7E9FC6}"/>
          </ac:spMkLst>
        </pc:spChg>
        <pc:spChg chg="mod">
          <ac:chgData name="Xin Zhang" userId="521796a36eab38a7" providerId="LiveId" clId="{C3426EE1-192A-4D4F-96C2-1E5406EB6FED}" dt="2024-08-08T02:59:29.298" v="733" actId="114"/>
          <ac:spMkLst>
            <pc:docMk/>
            <pc:sldMk cId="731927690" sldId="260"/>
            <ac:spMk id="3" creationId="{FC331839-8412-7A40-9575-59993DCBE73C}"/>
          </ac:spMkLst>
        </pc:spChg>
        <pc:picChg chg="add mod">
          <ac:chgData name="Xin Zhang" userId="521796a36eab38a7" providerId="LiveId" clId="{C3426EE1-192A-4D4F-96C2-1E5406EB6FED}" dt="2024-08-08T03:15:16.595" v="877" actId="1076"/>
          <ac:picMkLst>
            <pc:docMk/>
            <pc:sldMk cId="731927690" sldId="260"/>
            <ac:picMk id="4" creationId="{F0CE4439-A808-270C-5170-0EE4398FB029}"/>
          </ac:picMkLst>
        </pc:picChg>
      </pc:sldChg>
      <pc:sldChg chg="addSp modSp new mod">
        <pc:chgData name="Xin Zhang" userId="521796a36eab38a7" providerId="LiveId" clId="{C3426EE1-192A-4D4F-96C2-1E5406EB6FED}" dt="2024-08-08T03:05:00.858" v="810" actId="2711"/>
        <pc:sldMkLst>
          <pc:docMk/>
          <pc:sldMk cId="3884538028" sldId="261"/>
        </pc:sldMkLst>
        <pc:spChg chg="mod">
          <ac:chgData name="Xin Zhang" userId="521796a36eab38a7" providerId="LiveId" clId="{C3426EE1-192A-4D4F-96C2-1E5406EB6FED}" dt="2024-08-08T03:01:22.194" v="755"/>
          <ac:spMkLst>
            <pc:docMk/>
            <pc:sldMk cId="3884538028" sldId="261"/>
            <ac:spMk id="2" creationId="{D47F27CA-E0A4-2AAB-C1FC-53CDF886D089}"/>
          </ac:spMkLst>
        </pc:spChg>
        <pc:spChg chg="mod">
          <ac:chgData name="Xin Zhang" userId="521796a36eab38a7" providerId="LiveId" clId="{C3426EE1-192A-4D4F-96C2-1E5406EB6FED}" dt="2024-08-08T03:05:00.858" v="810" actId="2711"/>
          <ac:spMkLst>
            <pc:docMk/>
            <pc:sldMk cId="3884538028" sldId="261"/>
            <ac:spMk id="3" creationId="{6566C017-625D-B150-1118-2B53B5477564}"/>
          </ac:spMkLst>
        </pc:spChg>
        <pc:picChg chg="add mod">
          <ac:chgData name="Xin Zhang" userId="521796a36eab38a7" providerId="LiveId" clId="{C3426EE1-192A-4D4F-96C2-1E5406EB6FED}" dt="2024-08-08T03:03:25.925" v="763" actId="1076"/>
          <ac:picMkLst>
            <pc:docMk/>
            <pc:sldMk cId="3884538028" sldId="261"/>
            <ac:picMk id="5" creationId="{5C93832F-7B8D-36CD-9038-77711310DAEE}"/>
          </ac:picMkLst>
        </pc:picChg>
      </pc:sldChg>
      <pc:sldChg chg="addSp delSp modSp add mod">
        <pc:chgData name="Xin Zhang" userId="521796a36eab38a7" providerId="LiveId" clId="{C3426EE1-192A-4D4F-96C2-1E5406EB6FED}" dt="2024-08-08T03:07:19.670" v="841" actId="1076"/>
        <pc:sldMkLst>
          <pc:docMk/>
          <pc:sldMk cId="1108080530" sldId="262"/>
        </pc:sldMkLst>
        <pc:spChg chg="mod">
          <ac:chgData name="Xin Zhang" userId="521796a36eab38a7" providerId="LiveId" clId="{C3426EE1-192A-4D4F-96C2-1E5406EB6FED}" dt="2024-08-08T03:07:09.532" v="838"/>
          <ac:spMkLst>
            <pc:docMk/>
            <pc:sldMk cId="1108080530" sldId="262"/>
            <ac:spMk id="2" creationId="{D47F27CA-E0A4-2AAB-C1FC-53CDF886D089}"/>
          </ac:spMkLst>
        </pc:spChg>
        <pc:spChg chg="mod">
          <ac:chgData name="Xin Zhang" userId="521796a36eab38a7" providerId="LiveId" clId="{C3426EE1-192A-4D4F-96C2-1E5406EB6FED}" dt="2024-08-08T03:07:12.676" v="839" actId="20577"/>
          <ac:spMkLst>
            <pc:docMk/>
            <pc:sldMk cId="1108080530" sldId="262"/>
            <ac:spMk id="3" creationId="{6566C017-625D-B150-1118-2B53B5477564}"/>
          </ac:spMkLst>
        </pc:spChg>
        <pc:picChg chg="del">
          <ac:chgData name="Xin Zhang" userId="521796a36eab38a7" providerId="LiveId" clId="{C3426EE1-192A-4D4F-96C2-1E5406EB6FED}" dt="2024-08-08T03:03:41.914" v="773" actId="478"/>
          <ac:picMkLst>
            <pc:docMk/>
            <pc:sldMk cId="1108080530" sldId="262"/>
            <ac:picMk id="5" creationId="{5C93832F-7B8D-36CD-9038-77711310DAEE}"/>
          </ac:picMkLst>
        </pc:picChg>
        <pc:picChg chg="add mod modCrop">
          <ac:chgData name="Xin Zhang" userId="521796a36eab38a7" providerId="LiveId" clId="{C3426EE1-192A-4D4F-96C2-1E5406EB6FED}" dt="2024-08-08T03:07:19.670" v="841" actId="1076"/>
          <ac:picMkLst>
            <pc:docMk/>
            <pc:sldMk cId="1108080530" sldId="262"/>
            <ac:picMk id="6" creationId="{B0DD547A-37D5-CF02-2B5F-3C43BEBAFF0F}"/>
          </ac:picMkLst>
        </pc:picChg>
      </pc:sldChg>
      <pc:sldChg chg="addSp delSp modSp add mod">
        <pc:chgData name="Xin Zhang" userId="521796a36eab38a7" providerId="LiveId" clId="{C3426EE1-192A-4D4F-96C2-1E5406EB6FED}" dt="2024-08-08T03:07:36.261" v="856" actId="1076"/>
        <pc:sldMkLst>
          <pc:docMk/>
          <pc:sldMk cId="2330397559" sldId="263"/>
        </pc:sldMkLst>
        <pc:spChg chg="mod">
          <ac:chgData name="Xin Zhang" userId="521796a36eab38a7" providerId="LiveId" clId="{C3426EE1-192A-4D4F-96C2-1E5406EB6FED}" dt="2024-08-08T03:07:28.280" v="847"/>
          <ac:spMkLst>
            <pc:docMk/>
            <pc:sldMk cId="2330397559" sldId="263"/>
            <ac:spMk id="2" creationId="{D47F27CA-E0A4-2AAB-C1FC-53CDF886D089}"/>
          </ac:spMkLst>
        </pc:spChg>
        <pc:spChg chg="mod">
          <ac:chgData name="Xin Zhang" userId="521796a36eab38a7" providerId="LiveId" clId="{C3426EE1-192A-4D4F-96C2-1E5406EB6FED}" dt="2024-08-08T03:07:32.726" v="854" actId="5793"/>
          <ac:spMkLst>
            <pc:docMk/>
            <pc:sldMk cId="2330397559" sldId="263"/>
            <ac:spMk id="3" creationId="{6566C017-625D-B150-1118-2B53B5477564}"/>
          </ac:spMkLst>
        </pc:spChg>
        <pc:picChg chg="add mod">
          <ac:chgData name="Xin Zhang" userId="521796a36eab38a7" providerId="LiveId" clId="{C3426EE1-192A-4D4F-96C2-1E5406EB6FED}" dt="2024-08-08T03:07:36.261" v="856" actId="1076"/>
          <ac:picMkLst>
            <pc:docMk/>
            <pc:sldMk cId="2330397559" sldId="263"/>
            <ac:picMk id="5" creationId="{A5E7CD45-CBA2-A8C8-D2F6-8C084605DDD7}"/>
          </ac:picMkLst>
        </pc:picChg>
        <pc:picChg chg="del">
          <ac:chgData name="Xin Zhang" userId="521796a36eab38a7" providerId="LiveId" clId="{C3426EE1-192A-4D4F-96C2-1E5406EB6FED}" dt="2024-08-08T03:06:54.088" v="829" actId="478"/>
          <ac:picMkLst>
            <pc:docMk/>
            <pc:sldMk cId="2330397559" sldId="263"/>
            <ac:picMk id="6" creationId="{B0DD547A-37D5-CF02-2B5F-3C43BEBAFF0F}"/>
          </ac:picMkLst>
        </pc:picChg>
      </pc:sldChg>
      <pc:sldChg chg="addSp modSp new mod">
        <pc:chgData name="Xin Zhang" userId="521796a36eab38a7" providerId="LiveId" clId="{C3426EE1-192A-4D4F-96C2-1E5406EB6FED}" dt="2024-08-08T03:12:44.834" v="870" actId="1076"/>
        <pc:sldMkLst>
          <pc:docMk/>
          <pc:sldMk cId="699986502" sldId="264"/>
        </pc:sldMkLst>
        <pc:spChg chg="mod">
          <ac:chgData name="Xin Zhang" userId="521796a36eab38a7" providerId="LiveId" clId="{C3426EE1-192A-4D4F-96C2-1E5406EB6FED}" dt="2024-08-08T03:12:10.228" v="867"/>
          <ac:spMkLst>
            <pc:docMk/>
            <pc:sldMk cId="699986502" sldId="264"/>
            <ac:spMk id="2" creationId="{E45BBD0E-394C-2B92-A9A6-2E0BDB12F2D4}"/>
          </ac:spMkLst>
        </pc:spChg>
        <pc:picChg chg="add mod">
          <ac:chgData name="Xin Zhang" userId="521796a36eab38a7" providerId="LiveId" clId="{C3426EE1-192A-4D4F-96C2-1E5406EB6FED}" dt="2024-08-08T03:12:44.834" v="870" actId="1076"/>
          <ac:picMkLst>
            <pc:docMk/>
            <pc:sldMk cId="699986502" sldId="264"/>
            <ac:picMk id="5" creationId="{D2D9E2B6-CF63-E0A8-DF17-8353BA376122}"/>
          </ac:picMkLst>
        </pc:picChg>
      </pc:sldChg>
      <pc:sldChg chg="addSp delSp modSp add del mod">
        <pc:chgData name="Xin Zhang" userId="521796a36eab38a7" providerId="LiveId" clId="{C3426EE1-192A-4D4F-96C2-1E5406EB6FED}" dt="2024-08-08T03:15:19.997" v="878" actId="47"/>
        <pc:sldMkLst>
          <pc:docMk/>
          <pc:sldMk cId="794164242" sldId="288"/>
        </pc:sldMkLst>
        <pc:spChg chg="add mod">
          <ac:chgData name="Xin Zhang" userId="521796a36eab38a7" providerId="LiveId" clId="{C3426EE1-192A-4D4F-96C2-1E5406EB6FED}" dt="2024-08-08T03:15:12.320" v="875" actId="21"/>
          <ac:spMkLst>
            <pc:docMk/>
            <pc:sldMk cId="794164242" sldId="288"/>
            <ac:spMk id="7" creationId="{55051EFB-0879-217B-B209-4E3D106F6BE0}"/>
          </ac:spMkLst>
        </pc:spChg>
        <pc:picChg chg="del">
          <ac:chgData name="Xin Zhang" userId="521796a36eab38a7" providerId="LiveId" clId="{C3426EE1-192A-4D4F-96C2-1E5406EB6FED}" dt="2024-08-08T03:15:12.320" v="875" actId="21"/>
          <ac:picMkLst>
            <pc:docMk/>
            <pc:sldMk cId="794164242" sldId="288"/>
            <ac:picMk id="4" creationId="{00000000-0000-0000-0000-000000000000}"/>
          </ac:picMkLst>
        </pc:picChg>
      </pc:sldChg>
      <pc:sldChg chg="modSp add mod">
        <pc:chgData name="Xin Zhang" userId="521796a36eab38a7" providerId="LiveId" clId="{C3426EE1-192A-4D4F-96C2-1E5406EB6FED}" dt="2024-08-08T03:15:47.545" v="890" actId="2711"/>
        <pc:sldMkLst>
          <pc:docMk/>
          <pc:sldMk cId="777788738" sldId="292"/>
        </pc:sldMkLst>
        <pc:spChg chg="mod">
          <ac:chgData name="Xin Zhang" userId="521796a36eab38a7" providerId="LiveId" clId="{C3426EE1-192A-4D4F-96C2-1E5406EB6FED}" dt="2024-08-08T03:15:47.545" v="890" actId="2711"/>
          <ac:spMkLst>
            <pc:docMk/>
            <pc:sldMk cId="777788738" sldId="292"/>
            <ac:spMk id="2" creationId="{00000000-0000-0000-0000-000000000000}"/>
          </ac:spMkLst>
        </pc:spChg>
      </pc:sldChg>
      <pc:sldChg chg="add del">
        <pc:chgData name="Xin Zhang" userId="521796a36eab38a7" providerId="LiveId" clId="{C3426EE1-192A-4D4F-96C2-1E5406EB6FED}" dt="2024-08-08T02:34:21.294" v="167" actId="47"/>
        <pc:sldMkLst>
          <pc:docMk/>
          <pc:sldMk cId="1694860643" sldId="372"/>
        </pc:sldMkLst>
      </pc:sldChg>
      <pc:sldChg chg="delSp add del mod delAnim">
        <pc:chgData name="Xin Zhang" userId="521796a36eab38a7" providerId="LiveId" clId="{C3426EE1-192A-4D4F-96C2-1E5406EB6FED}" dt="2024-08-08T03:14:56.111" v="873" actId="47"/>
        <pc:sldMkLst>
          <pc:docMk/>
          <pc:sldMk cId="445886853" sldId="445"/>
        </pc:sldMkLst>
        <pc:spChg chg="del">
          <ac:chgData name="Xin Zhang" userId="521796a36eab38a7" providerId="LiveId" clId="{C3426EE1-192A-4D4F-96C2-1E5406EB6FED}" dt="2024-08-08T03:13:55.093" v="872" actId="478"/>
          <ac:spMkLst>
            <pc:docMk/>
            <pc:sldMk cId="445886853" sldId="445"/>
            <ac:spMk id="1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8FE163-4F78-4E49-B6BD-354B248D8FA3}" type="datetimeFigureOut">
              <a:rPr lang="zh-CN" altLang="en-US" smtClean="0"/>
              <a:t>2024/8/8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ED21FD-F974-4099-8540-9348F2488C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7688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C4363B-5FD8-8A4E-BD52-DB2463AC749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9132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095476-6F15-96FA-F0E5-394079C2B7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E201E04-8333-0B90-11EC-C718BE5E61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A9390AF-4C2F-224E-7230-BFA6DEE95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6591B-1DEB-4777-902F-163343BDCCC4}" type="datetimeFigureOut">
              <a:rPr lang="zh-CN" altLang="en-US" smtClean="0"/>
              <a:t>2024/8/8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A82492A-A741-8E61-562C-C511C48D1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07FC30D-53D9-1EA1-CDA7-6E44C4CD3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28E62-7C71-4523-B911-47D21F9506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3060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501665-4520-2FC1-3F02-F97CC0E31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8FD1D52-3313-1AF9-FC5D-16A47F39CA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C0F119A-4F90-8120-748C-B58E9E58F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6591B-1DEB-4777-902F-163343BDCCC4}" type="datetimeFigureOut">
              <a:rPr lang="zh-CN" altLang="en-US" smtClean="0"/>
              <a:t>2024/8/8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5E80D89-1036-FA94-C309-FAF9766DC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A914C06-7499-820C-1B88-24CC04518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28E62-7C71-4523-B911-47D21F9506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0734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DDF2DA-045B-F803-A2ED-94766533B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1BF5BE8-F551-9DA5-E9CA-D1FA61ACB4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A0BDC5C-2998-7230-B0A4-776D056A6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6591B-1DEB-4777-902F-163343BDCCC4}" type="datetimeFigureOut">
              <a:rPr lang="zh-CN" altLang="en-US" smtClean="0"/>
              <a:t>2024/8/8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FCDE834-F4CC-DB14-8C60-FB4AE4D8E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95CAB97-55FA-DBC9-2214-C1B0702C8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28E62-7C71-4523-B911-47D21F9506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3743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612AF1-3F71-F742-4ACA-F8A26A04E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615CA2C-1A28-62DE-79D4-1AF020E486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BE9D928-EB2A-1A02-3E2F-BB166DA2FE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D17DC33-C9CA-E917-D09E-B8D550417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6591B-1DEB-4777-902F-163343BDCCC4}" type="datetimeFigureOut">
              <a:rPr lang="zh-CN" altLang="en-US" smtClean="0"/>
              <a:t>2024/8/8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25B7645-D716-337B-EA30-0F8133672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F3FBC31-D63A-CC28-D9A9-9CF3E2889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28E62-7C71-4523-B911-47D21F9506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2114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89917B-0D58-69DE-0CB5-E401AF778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7BE4736-6A4D-5AF3-094A-755E727531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DAEF9B2-BC71-388B-D5D4-19A518B367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5BCEE03-6FEE-0419-6BD6-640DD72DB2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F3A94A4-102F-563D-4E46-0D5FEE6C21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5682B3C6-B047-7BB5-3456-0E668A2E5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6591B-1DEB-4777-902F-163343BDCCC4}" type="datetimeFigureOut">
              <a:rPr lang="zh-CN" altLang="en-US" smtClean="0"/>
              <a:t>2024/8/8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6E25747-F7BE-CE1E-7F8D-575A48312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CCBCFBD-8B19-ED11-6649-32B1E40CA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28E62-7C71-4523-B911-47D21F9506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0625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2BCA1F-380A-9782-853C-82009CED7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357F8C0-B195-CA48-6BB8-7EF47B6AE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6591B-1DEB-4777-902F-163343BDCCC4}" type="datetimeFigureOut">
              <a:rPr lang="zh-CN" altLang="en-US" smtClean="0"/>
              <a:t>2024/8/8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77B229D-7C90-DA7C-248E-D8A87531D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70B45F4-9F14-EFAB-E86E-E5750BE9B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28E62-7C71-4523-B911-47D21F9506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5609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010C563-BB7D-B862-DEB2-27AE7D639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6591B-1DEB-4777-902F-163343BDCCC4}" type="datetimeFigureOut">
              <a:rPr lang="zh-CN" altLang="en-US" smtClean="0"/>
              <a:t>2024/8/8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700AC4F-0E65-B1D4-22A5-6D64ADCC4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4B8167-532A-FE39-137E-7AAD8801D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28E62-7C71-4523-B911-47D21F9506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0771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890691-2275-BB78-5761-0F089304C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C8BB97C-7EF3-8E7C-A0B7-70F3CEA83C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38355BE-D94A-23BB-E45E-8C88E36D02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DA61AE2-D023-AABA-FB2F-1C3050014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6591B-1DEB-4777-902F-163343BDCCC4}" type="datetimeFigureOut">
              <a:rPr lang="zh-CN" altLang="en-US" smtClean="0"/>
              <a:t>2024/8/8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57F3716-7427-974F-703E-3A5635349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4310901-269F-B9BC-6EC3-1F74603DC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28E62-7C71-4523-B911-47D21F9506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6845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C7D8B3-1E16-23C5-A3F4-C03A04201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9A0F58A3-A0F3-7AEA-CAE6-CC2A93CAC4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417791F-AA2A-2671-E3CF-68C6A310FC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6E9314B-F313-72F7-21D1-C9370FA1F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6591B-1DEB-4777-902F-163343BDCCC4}" type="datetimeFigureOut">
              <a:rPr lang="zh-CN" altLang="en-US" smtClean="0"/>
              <a:t>2024/8/8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7254FA1-8511-FC2F-E1E9-55E3B4BD2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6D4DC7F-D447-0DDF-FDC2-C8A367FE1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28E62-7C71-4523-B911-47D21F9506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6317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B9C2B4-5F4A-DBF8-B108-0B37EC034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895F977-848E-226A-5C7F-5619BFEA06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3557D30-4A98-6B1F-3AE2-B102B7100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6591B-1DEB-4777-902F-163343BDCCC4}" type="datetimeFigureOut">
              <a:rPr lang="zh-CN" altLang="en-US" smtClean="0"/>
              <a:t>2024/8/8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563F32B-E9FC-D48C-879F-6F921366E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433B515-F970-B329-5829-49C2224BA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28E62-7C71-4523-B911-47D21F9506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9711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EB81082-A0CC-5443-CE38-5D917A96EF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1A1BF9A-1365-32DE-6CEA-AE1B8F5F71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7E0B264-76E5-ABA6-FFC5-6B5714EEA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6591B-1DEB-4777-902F-163343BDCCC4}" type="datetimeFigureOut">
              <a:rPr lang="zh-CN" altLang="en-US" smtClean="0"/>
              <a:t>2024/8/8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0F25BAE-C1ED-F47D-9A74-2C3632B62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9A6DEDF-2139-4418-6F92-3538D457A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28E62-7C71-4523-B911-47D21F9506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49825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0782E0-AE77-3E36-78A9-72022E9B09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8661113-552F-087A-AE32-A88103FD2B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387C37E-F0E4-3526-AAAD-FD21675FD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5A11B-B8B4-423D-A351-93AACC163C17}" type="datetimeFigureOut">
              <a:rPr lang="zh-CN" altLang="en-US" smtClean="0"/>
              <a:t>2024/8/8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700546F-8885-044B-30E0-90986575C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7D8EC72-0360-1FDA-0580-4CC0B0BE4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0A820-906D-4681-ABDB-229F1C5472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21938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CC2E205-FD97-388D-28D5-544C01D1B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A5C0EC3-6CC5-3D25-93DB-DBA8DC897A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F3457A4-AFFB-4677-83A2-D3B697F5B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5A11B-B8B4-423D-A351-93AACC163C17}" type="datetimeFigureOut">
              <a:rPr lang="zh-CN" altLang="en-US" smtClean="0"/>
              <a:t>2024/8/8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152D4CA-28A6-2C77-04F5-6162E213A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F88DD20-38B8-DA54-F86E-52AF5A36E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0A820-906D-4681-ABDB-229F1C5472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11337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2E7789-6B1A-1729-993B-9D95E491E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D9216FA-D425-0F13-D5A2-B0E9CF4E33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F8A7499-FE50-85CA-71E6-49993A9C0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5A11B-B8B4-423D-A351-93AACC163C17}" type="datetimeFigureOut">
              <a:rPr lang="zh-CN" altLang="en-US" smtClean="0"/>
              <a:t>2024/8/8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76811CA-F53C-B6BB-4C99-B6A2885C7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9981048-2DC3-D14F-0479-C415E072C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0A820-906D-4681-ABDB-229F1C5472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65750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D87FD5-5CBA-8559-03BA-2E3A0148B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FFAAA4D-7532-E741-C1B1-28A0058B8D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A4E6E58-B985-C051-D1D2-A9085BF184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1EDE7DE-6326-B901-CC33-1078ABC1E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5A11B-B8B4-423D-A351-93AACC163C17}" type="datetimeFigureOut">
              <a:rPr lang="zh-CN" altLang="en-US" smtClean="0"/>
              <a:t>2024/8/8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1131D1B-ACF8-7B00-7250-7BBB8F8E2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31E3E77-745B-D1A3-1BB1-908D1AC8C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0A820-906D-4681-ABDB-229F1C5472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40886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38E0C9-6B5C-3776-FEF2-E6662A0C7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F23AFCD-8633-C044-A054-765299725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B3480CA-64EE-96C0-0A9B-66195DEA60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1A769B0-F452-F511-66BA-B061883FAA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C41094D-C96C-5784-DA7B-FEC039DD77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4E38175-C21E-3476-A46E-BCFDBD7D8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5A11B-B8B4-423D-A351-93AACC163C17}" type="datetimeFigureOut">
              <a:rPr lang="zh-CN" altLang="en-US" smtClean="0"/>
              <a:t>2024/8/8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3EFA46DA-9B9D-FBEC-F686-7910541FC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DDA0868-A5BB-95B2-4858-A2F77B505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0A820-906D-4681-ABDB-229F1C5472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43229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01EB58-22CD-9786-2C5B-9B28ED7AD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1ECC442-53CC-22BB-1AF8-A5492BBFC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5A11B-B8B4-423D-A351-93AACC163C17}" type="datetimeFigureOut">
              <a:rPr lang="zh-CN" altLang="en-US" smtClean="0"/>
              <a:t>2024/8/8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F08342B-845A-5A7E-5B86-DED4EA328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C678F03-5F06-A7EF-C87B-EC45B34F6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0A820-906D-4681-ABDB-229F1C5472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74552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E8C9C82-2FDE-5E29-EBBB-C7841243C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5A11B-B8B4-423D-A351-93AACC163C17}" type="datetimeFigureOut">
              <a:rPr lang="zh-CN" altLang="en-US" smtClean="0"/>
              <a:t>2024/8/8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D0B0764-0642-3B71-D52C-B6F2DA5CF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D25645C-BB32-EE8A-EED4-CB5EBB98D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0A820-906D-4681-ABDB-229F1C5472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53601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716211-602F-247E-2314-3E10C9D22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6F0325B-4BC4-418E-A750-9B92DA33A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FCC8E1B-7A50-8333-04F3-CE80826625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10D2879-354B-B341-3C44-328C8DEBC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5A11B-B8B4-423D-A351-93AACC163C17}" type="datetimeFigureOut">
              <a:rPr lang="zh-CN" altLang="en-US" smtClean="0"/>
              <a:t>2024/8/8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3CA7FD4-5655-BD0B-F489-5250AF9F5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B206B1D-12A1-6775-4B1E-59BCAAA59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0A820-906D-4681-ABDB-229F1C5472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35449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3D0C46-5601-835B-34B4-F847C858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B8BC2428-3475-4F4C-006D-6DB5E116DA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89DA950-4552-9D60-5E16-7D31A225D1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6495133-1AB0-F93D-CA99-F6640C9E2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5A11B-B8B4-423D-A351-93AACC163C17}" type="datetimeFigureOut">
              <a:rPr lang="zh-CN" altLang="en-US" smtClean="0"/>
              <a:t>2024/8/8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5F0F813-A620-3D4A-1869-50944A0E8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66C4FAC-6B92-6396-B3E3-CC5F198C3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0A820-906D-4681-ABDB-229F1C5472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02982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5042553-A3B1-9DE6-90CA-5F04D3253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14534FC-4D14-2C68-21F2-374CC8BAEF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6DE9159-1380-A655-2E73-D4C397CB3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5A11B-B8B4-423D-A351-93AACC163C17}" type="datetimeFigureOut">
              <a:rPr lang="zh-CN" altLang="en-US" smtClean="0"/>
              <a:t>2024/8/8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CC5FF1D-E97B-01FA-73C2-88F7A46E2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F582BED-D4F0-9FD0-0133-D0D98EBE1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0A820-906D-4681-ABDB-229F1C5472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83842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0E5931D2-EAFE-9D35-BF4C-C8B62FA8CB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5C6CB05-6CCD-1972-AFE0-0E1F6BCB7F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997B80C-4DAE-1603-28A2-301AF377C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5A11B-B8B4-423D-A351-93AACC163C17}" type="datetimeFigureOut">
              <a:rPr lang="zh-CN" altLang="en-US" smtClean="0"/>
              <a:t>2024/8/8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BF78657-B69B-C503-109C-4CDB48CCF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E227CE6-7712-4B00-C7DF-A71AC062A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0A820-906D-4681-ABDB-229F1C5472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33546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400" y="190799"/>
            <a:ext cx="11232000" cy="887373"/>
          </a:xfrm>
        </p:spPr>
        <p:txBody>
          <a:bodyPr/>
          <a:lstStyle>
            <a:lvl1pPr>
              <a:defRPr>
                <a:solidFill>
                  <a:srgbClr val="00206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AB380F7-247A-4F1D-B154-594D2928A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023" y="1406768"/>
            <a:ext cx="11232107" cy="4526939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Change to suit your presentation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166185" y="6356350"/>
            <a:ext cx="2743200" cy="365125"/>
          </a:xfrm>
        </p:spPr>
        <p:txBody>
          <a:bodyPr/>
          <a:lstStyle>
            <a:lvl1pPr>
              <a:defRPr sz="1600"/>
            </a:lvl1pPr>
          </a:lstStyle>
          <a:p>
            <a:fld id="{66075694-2663-284B-B826-3FAC2B6D38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2630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319" y="230660"/>
            <a:ext cx="10892481" cy="856736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A6D15-6E05-498E-89F4-913F03E99F00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3A3ED-ADE4-49C2-A967-BC386E546E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7402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500576AD-8913-0B38-97F6-E2F31BDA4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42063E0-655B-AE1F-1D04-6A4505841E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4C118AE-4E34-DFB0-1822-F2B9328BD3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76591B-1DEB-4777-902F-163343BDCCC4}" type="datetimeFigureOut">
              <a:rPr lang="zh-CN" altLang="en-US" smtClean="0"/>
              <a:t>2024/8/8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900BF5D-F220-6E9C-9938-8F03A72621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4677023-B86E-ED60-2D37-C2E3A5D9C3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28E62-7C71-4523-B911-47D21F9506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6444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59016152-35C8-EC90-F3F7-DCFC5B916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398FA2E-E2B6-75B8-6B12-EA722C71BE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E2F6196-6AA3-B10E-E8A7-5925BBCA81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B5A11B-B8B4-423D-A351-93AACC163C17}" type="datetimeFigureOut">
              <a:rPr lang="zh-CN" altLang="en-US" smtClean="0"/>
              <a:t>2024/8/8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FCBBDB0-1C74-0BB3-F422-23E5B54BD7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4EDCCF1-81F9-9E53-7C7F-B3DBED86F4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80A820-906D-4681-ABDB-229F1C5472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7540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xin2zhang/MCTomo.git" TargetMode="External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634088"/>
            <a:ext cx="9144000" cy="1600959"/>
          </a:xfrm>
        </p:spPr>
        <p:txBody>
          <a:bodyPr>
            <a:normAutofit/>
          </a:bodyPr>
          <a:lstStyle/>
          <a:p>
            <a:r>
              <a:rPr lang="en-US" altLang="zh-CN" sz="5400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MCTomo</a:t>
            </a:r>
            <a:r>
              <a:rPr lang="zh-CN" altLang="en-US" sz="54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程序使用指南</a:t>
            </a:r>
            <a:endParaRPr lang="en-GB" sz="5400" b="1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266691"/>
            <a:ext cx="9144000" cy="2053641"/>
          </a:xfrm>
        </p:spPr>
        <p:txBody>
          <a:bodyPr>
            <a:normAutofit/>
          </a:bodyPr>
          <a:lstStyle/>
          <a:p>
            <a:pPr fontAlgn="base" hangingPunct="0">
              <a:lnSpc>
                <a:spcPts val="3083"/>
              </a:lnSpc>
              <a:spcBef>
                <a:spcPct val="0"/>
              </a:spcBef>
            </a:pPr>
            <a:r>
              <a:rPr lang="zh-CN" altLang="en-US" sz="4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DejaVu Sans" charset="0"/>
              </a:rPr>
              <a:t>张欣</a:t>
            </a:r>
            <a:endParaRPr lang="en-GB" sz="40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DejaVu Sans" charset="0"/>
            </a:endParaRPr>
          </a:p>
          <a:p>
            <a:pPr fontAlgn="base" hangingPunct="0">
              <a:lnSpc>
                <a:spcPts val="3083"/>
              </a:lnSpc>
              <a:spcBef>
                <a:spcPct val="0"/>
              </a:spcBef>
            </a:pPr>
            <a:endParaRPr lang="en-GB" i="1" dirty="0">
              <a:solidFill>
                <a:prstClr val="black"/>
              </a:solidFill>
              <a:latin typeface="Times New Roman" charset="0"/>
              <a:ea typeface="DejaVu Sans" charset="0"/>
              <a:cs typeface="DejaVu Sans" charset="0"/>
            </a:endParaRPr>
          </a:p>
          <a:p>
            <a:pPr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DejaVu Sans" charset="0"/>
              </a:rPr>
              <a:t>中国地质大学（北京）</a:t>
            </a:r>
            <a:endParaRPr lang="en-GB" sz="32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DejaVu Sans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AF93CC1-D0B1-56C0-4CB9-C164A0CD99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57" b="26258"/>
          <a:stretch/>
        </p:blipFill>
        <p:spPr bwMode="auto">
          <a:xfrm>
            <a:off x="160346" y="338748"/>
            <a:ext cx="3887283" cy="973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5113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274278-5B0A-FBB7-C266-757064D2B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程序安装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48F3F50-E3C8-1A96-77CC-A08F0A21A6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023" y="1236270"/>
            <a:ext cx="11232107" cy="531815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程序下载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en-US" altLang="zh-CN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</a:t>
            </a:r>
            <a:r>
              <a:rPr lang="en-US" altLang="zh-CN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git clone </a:t>
            </a:r>
            <a:r>
              <a:rPr lang="en-US" altLang="zh-CN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https://github.com/xin2zhang/MCTomo.git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buAutoNum type="arabicPeriod" startAt="2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安装</a:t>
            </a:r>
            <a:r>
              <a:rPr lang="en-US" altLang="zh-C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CGAL</a:t>
            </a:r>
          </a:p>
          <a:p>
            <a:pPr marL="457200" lvl="1" indent="0">
              <a:buNone/>
            </a:pPr>
            <a:r>
              <a:rPr lang="en-US" altLang="zh-CN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unzip CGAL-4.9.zip</a:t>
            </a:r>
          </a:p>
          <a:p>
            <a:pPr marL="457200" lvl="1" indent="0">
              <a:buNone/>
            </a:pPr>
            <a:r>
              <a:rPr lang="en-US" altLang="zh-CN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cd CGAL-4.9</a:t>
            </a:r>
          </a:p>
          <a:p>
            <a:pPr marL="457200" lvl="1" indent="0">
              <a:buNone/>
            </a:pPr>
            <a:r>
              <a:rPr lang="en-US" altLang="zh-CN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mkdir</a:t>
            </a:r>
            <a:r>
              <a:rPr lang="en-US" altLang="zh-CN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build</a:t>
            </a:r>
          </a:p>
          <a:p>
            <a:pPr marL="457200" lvl="1" indent="0">
              <a:buNone/>
            </a:pPr>
            <a:r>
              <a:rPr lang="en-US" altLang="zh-CN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cmake</a:t>
            </a:r>
            <a:r>
              <a:rPr lang="en-US" altLang="zh-CN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–DCMAKE_C_COMPILER=</a:t>
            </a:r>
            <a:r>
              <a:rPr lang="en-US" altLang="zh-CN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gcc</a:t>
            </a:r>
            <a:r>
              <a:rPr lang="en-US" altLang="zh-CN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–DCMAKE_CXX_COMPILER=g++ ..</a:t>
            </a:r>
          </a:p>
          <a:p>
            <a:pPr marL="457200" lvl="1" indent="0">
              <a:buNone/>
            </a:pPr>
            <a:r>
              <a:rPr lang="en-US" altLang="zh-CN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make</a:t>
            </a:r>
          </a:p>
          <a:p>
            <a:pPr marL="457200" lvl="1" indent="0">
              <a:spcAft>
                <a:spcPts val="1200"/>
              </a:spcAft>
              <a:buNone/>
            </a:pPr>
            <a:r>
              <a:rPr lang="en-US" altLang="zh-CN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make install</a:t>
            </a:r>
          </a:p>
          <a:p>
            <a:pPr marL="457200" lvl="1" indent="0"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CGAL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依赖包的安装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</a:endParaRPr>
          </a:p>
          <a:p>
            <a:pPr marL="457200" lvl="1" indent="0">
              <a:buNone/>
            </a:pPr>
            <a:r>
              <a:rPr lang="en-US" altLang="zh-CN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gmp</a:t>
            </a:r>
            <a:r>
              <a:rPr lang="en-US" altLang="zh-CN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altLang="zh-CN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sudo</a:t>
            </a:r>
            <a:r>
              <a:rPr lang="en-US" altLang="zh-CN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apt install </a:t>
            </a:r>
            <a:r>
              <a:rPr lang="en-US" altLang="zh-CN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libgmp</a:t>
            </a:r>
            <a:r>
              <a:rPr lang="en-US" altLang="zh-CN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-dev</a:t>
            </a:r>
          </a:p>
          <a:p>
            <a:pPr marL="457200" lvl="1" indent="0">
              <a:buNone/>
            </a:pPr>
            <a:r>
              <a:rPr lang="en-US" altLang="zh-CN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mpfr</a:t>
            </a:r>
            <a:r>
              <a:rPr lang="en-US" altLang="zh-CN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altLang="zh-CN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sudo</a:t>
            </a:r>
            <a:r>
              <a:rPr lang="en-US" altLang="zh-CN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apt install </a:t>
            </a:r>
            <a:r>
              <a:rPr lang="en-US" altLang="zh-CN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libmpfr</a:t>
            </a:r>
            <a:r>
              <a:rPr lang="en-US" altLang="zh-CN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-dev</a:t>
            </a:r>
          </a:p>
          <a:p>
            <a:pPr marL="457200" lvl="1" indent="0">
              <a:buNone/>
            </a:pPr>
            <a:r>
              <a:rPr lang="en-US" altLang="zh-CN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blas</a:t>
            </a:r>
            <a:r>
              <a:rPr lang="en-US" altLang="zh-CN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altLang="zh-CN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sudo</a:t>
            </a:r>
            <a:r>
              <a:rPr lang="en-US" altLang="zh-CN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apt install </a:t>
            </a:r>
            <a:r>
              <a:rPr lang="en-US" altLang="zh-CN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libblas</a:t>
            </a:r>
            <a:r>
              <a:rPr lang="en-US" altLang="zh-CN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-dev</a:t>
            </a:r>
          </a:p>
          <a:p>
            <a:pPr marL="457200" lvl="1" indent="0">
              <a:buNone/>
            </a:pPr>
            <a:r>
              <a:rPr lang="en-US" altLang="zh-CN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lapack</a:t>
            </a:r>
            <a:r>
              <a:rPr lang="en-US" altLang="zh-CN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altLang="zh-CN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sudo</a:t>
            </a:r>
            <a:r>
              <a:rPr lang="en-US" altLang="zh-CN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apt install </a:t>
            </a:r>
            <a:r>
              <a:rPr lang="en-US" altLang="zh-CN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liblapack</a:t>
            </a:r>
            <a:r>
              <a:rPr lang="en-US" altLang="zh-CN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-dev</a:t>
            </a:r>
          </a:p>
          <a:p>
            <a:pPr marL="457200" lvl="1" indent="0">
              <a:buNone/>
            </a:pPr>
            <a:r>
              <a:rPr lang="en-US" altLang="zh-CN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boost: </a:t>
            </a:r>
            <a:r>
              <a:rPr lang="en-US" altLang="zh-CN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sudo</a:t>
            </a:r>
            <a:r>
              <a:rPr lang="en-US" altLang="zh-CN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apt install </a:t>
            </a:r>
            <a:r>
              <a:rPr lang="en-US" altLang="zh-CN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libboost</a:t>
            </a:r>
            <a:r>
              <a:rPr lang="en-US" altLang="zh-CN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-all-dev</a:t>
            </a:r>
          </a:p>
          <a:p>
            <a:pPr marL="457200" lvl="1" indent="0">
              <a:buNone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</a:endParaRPr>
          </a:p>
          <a:p>
            <a:pPr marL="457200" lvl="1" indent="0">
              <a:buNone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971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9F74A6-7C0B-6158-322A-41F06E82E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程序安装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AC6E845-1EAA-1285-3E2F-8EC5D59FE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023" y="1406768"/>
            <a:ext cx="11232107" cy="4906250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/>
              <a:t>3.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安装</a:t>
            </a:r>
            <a:r>
              <a:rPr lang="en-US" altLang="zh-CN" sz="2400" dirty="0" err="1"/>
              <a:t>OpenMPI</a:t>
            </a:r>
            <a:endParaRPr lang="en-US" altLang="zh-CN" sz="2400" dirty="0"/>
          </a:p>
          <a:p>
            <a:pPr marL="0" indent="0">
              <a:buNone/>
            </a:pPr>
            <a:r>
              <a:rPr lang="en-US" altLang="zh-CN" dirty="0"/>
              <a:t>    </a:t>
            </a:r>
            <a:r>
              <a:rPr lang="en-US" altLang="zh-CN" sz="2400" i="1" dirty="0" err="1"/>
              <a:t>sudo</a:t>
            </a:r>
            <a:r>
              <a:rPr lang="en-US" altLang="zh-CN" sz="2400" i="1" dirty="0"/>
              <a:t> apt install </a:t>
            </a:r>
            <a:r>
              <a:rPr lang="en-US" altLang="zh-CN" sz="2400" i="1" dirty="0" err="1"/>
              <a:t>openmpi</a:t>
            </a:r>
            <a:r>
              <a:rPr lang="en-US" altLang="zh-CN" sz="2400" i="1" dirty="0"/>
              <a:t>-bin </a:t>
            </a:r>
            <a:r>
              <a:rPr lang="en-US" altLang="zh-CN" sz="2400" i="1" dirty="0" err="1"/>
              <a:t>openmpi</a:t>
            </a:r>
            <a:r>
              <a:rPr lang="en-US" altLang="zh-CN" sz="2400" i="1" dirty="0"/>
              <a:t>-common </a:t>
            </a:r>
            <a:r>
              <a:rPr lang="en-US" altLang="zh-CN" sz="2400" i="1" dirty="0" err="1"/>
              <a:t>libopenmpi</a:t>
            </a:r>
            <a:r>
              <a:rPr lang="en-US" altLang="zh-CN" sz="2400" i="1" dirty="0"/>
              <a:t>-dev</a:t>
            </a:r>
          </a:p>
          <a:p>
            <a:pPr marL="0" indent="0">
              <a:buNone/>
            </a:pPr>
            <a:endParaRPr lang="en-US" altLang="zh-CN" sz="2400" i="1" dirty="0"/>
          </a:p>
          <a:p>
            <a:pPr marL="0" indent="0">
              <a:buNone/>
            </a:pPr>
            <a:r>
              <a:rPr lang="en-US" altLang="zh-CN" sz="2400" dirty="0"/>
              <a:t>4.</a:t>
            </a:r>
            <a:r>
              <a:rPr lang="zh-CN" altLang="en-US" sz="2400" dirty="0"/>
              <a:t>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编译</a:t>
            </a:r>
            <a:r>
              <a:rPr lang="en-US" altLang="zh-CN" sz="2400" dirty="0" err="1"/>
              <a:t>MCTomo</a:t>
            </a:r>
            <a:endParaRPr lang="en-US" altLang="zh-CN" sz="2400" dirty="0"/>
          </a:p>
          <a:p>
            <a:pPr marL="0" indent="0">
              <a:buNone/>
            </a:pPr>
            <a:r>
              <a:rPr lang="en-US" altLang="zh-CN" sz="2400" dirty="0"/>
              <a:t>     </a:t>
            </a:r>
            <a:r>
              <a:rPr lang="en-US" altLang="zh-CN" sz="2400" i="1" dirty="0"/>
              <a:t>cd </a:t>
            </a:r>
            <a:r>
              <a:rPr lang="en-US" altLang="zh-CN" sz="2400" i="1" dirty="0" err="1"/>
              <a:t>MCTomo</a:t>
            </a:r>
            <a:r>
              <a:rPr lang="en-US" altLang="zh-CN" sz="2400" i="1" dirty="0"/>
              <a:t>/</a:t>
            </a:r>
            <a:r>
              <a:rPr lang="en-US" altLang="zh-CN" sz="2400" i="1" dirty="0" err="1"/>
              <a:t>src</a:t>
            </a:r>
            <a:endParaRPr lang="en-US" altLang="zh-CN" sz="2400" i="1" dirty="0"/>
          </a:p>
          <a:p>
            <a:pPr marL="0" indent="0">
              <a:buNone/>
            </a:pPr>
            <a:r>
              <a:rPr lang="en-US" altLang="zh-CN" sz="2400" i="1" dirty="0"/>
              <a:t>     make</a:t>
            </a:r>
          </a:p>
          <a:p>
            <a:pPr marL="0" indent="0"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若提示找不到</a:t>
            </a:r>
            <a:r>
              <a:rPr lang="en-US" altLang="zh-CN" sz="2400" dirty="0" err="1">
                <a:ea typeface="Calibri" panose="020F0502020204030204" pitchFamily="34" charset="0"/>
              </a:rPr>
              <a:t>libcgal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，添加</a:t>
            </a:r>
            <a:r>
              <a:rPr lang="en-US" altLang="zh-CN" sz="2400" dirty="0">
                <a:ea typeface="Calibri" panose="020F0502020204030204" pitchFamily="34" charset="0"/>
              </a:rPr>
              <a:t>CGAL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的库到</a:t>
            </a:r>
            <a:r>
              <a:rPr lang="en-US" altLang="zh-CN" sz="2400" i="1" dirty="0">
                <a:ea typeface="Calibri" panose="020F0502020204030204" pitchFamily="34" charset="0"/>
              </a:rPr>
              <a:t>.</a:t>
            </a:r>
            <a:r>
              <a:rPr lang="en-US" altLang="zh-CN" sz="2400" i="1" dirty="0" err="1">
                <a:ea typeface="Calibri" panose="020F0502020204030204" pitchFamily="34" charset="0"/>
              </a:rPr>
              <a:t>bashrc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文件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altLang="zh-CN" sz="2400" i="1" dirty="0">
                <a:ea typeface="Calibri" panose="020F0502020204030204" pitchFamily="34" charset="0"/>
              </a:rPr>
              <a:t> export LD_LIBRARY_PATH=$LD_LIBRARY_PATH:/</a:t>
            </a:r>
            <a:r>
              <a:rPr lang="en-US" altLang="zh-CN" sz="2400" i="1" dirty="0" err="1">
                <a:ea typeface="Calibri" panose="020F0502020204030204" pitchFamily="34" charset="0"/>
              </a:rPr>
              <a:t>usr</a:t>
            </a:r>
            <a:r>
              <a:rPr lang="en-US" altLang="zh-CN" sz="2400" i="1" dirty="0">
                <a:ea typeface="Calibri" panose="020F0502020204030204" pitchFamily="34" charset="0"/>
              </a:rPr>
              <a:t>/local/lib</a:t>
            </a:r>
          </a:p>
          <a:p>
            <a:pPr marL="0" indent="0">
              <a:buNone/>
            </a:pPr>
            <a:r>
              <a:rPr lang="en-US" altLang="zh-CN" dirty="0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3216102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1F7F97-E5B5-1F8C-9D93-ACC93E7E9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程序运行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C331839-8412-7A40-9575-59993DCBE7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运行举例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en-US" altLang="zh-CN" dirty="0"/>
              <a:t>   </a:t>
            </a:r>
            <a:r>
              <a:rPr lang="en-US" altLang="zh-CN" i="1" dirty="0"/>
              <a:t>cd examples/example1</a:t>
            </a:r>
          </a:p>
          <a:p>
            <a:pPr marL="0" indent="0">
              <a:buNone/>
            </a:pPr>
            <a:r>
              <a:rPr lang="en-US" altLang="zh-CN" i="1" dirty="0"/>
              <a:t>   </a:t>
            </a:r>
            <a:r>
              <a:rPr lang="en-US" altLang="zh-CN" i="1" dirty="0" err="1"/>
              <a:t>mpirun</a:t>
            </a:r>
            <a:r>
              <a:rPr lang="en-US" altLang="zh-CN" i="1" dirty="0"/>
              <a:t> –n 4 ../../bin/</a:t>
            </a:r>
            <a:r>
              <a:rPr lang="en-US" altLang="zh-CN" i="1" dirty="0" err="1"/>
              <a:t>MCTomo</a:t>
            </a:r>
            <a:endParaRPr lang="zh-CN" altLang="en-US" i="1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0CE4439-A808-270C-5170-0EE4398FB0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143" y="1014243"/>
            <a:ext cx="5651050" cy="5311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927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784" y="1394109"/>
            <a:ext cx="6809840" cy="50665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运行结果</a:t>
            </a:r>
            <a:endParaRPr lang="en-GB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508700" y="1128388"/>
            <a:ext cx="986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err="1"/>
              <a:t>Stdev</a:t>
            </a:r>
            <a:endParaRPr lang="en-GB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2806296" y="1128388"/>
            <a:ext cx="2033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True</a:t>
            </a:r>
            <a:endParaRPr lang="en-GB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5640149" y="1128388"/>
            <a:ext cx="92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Mean</a:t>
            </a:r>
          </a:p>
        </p:txBody>
      </p:sp>
    </p:spTree>
    <p:extLst>
      <p:ext uri="{BB962C8B-B14F-4D97-AF65-F5344CB8AC3E}">
        <p14:creationId xmlns:p14="http://schemas.microsoft.com/office/powerpoint/2010/main" val="7777887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7F27CA-E0A4-2AAB-C1FC-53CDF886D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数据文件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566C017-625D-B150-1118-2B53B54775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Source/Receiver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文件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C93832F-7B8D-36CD-9038-77711310DA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409" y="2183701"/>
            <a:ext cx="9402487" cy="3267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538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7F27CA-E0A4-2AAB-C1FC-53CDF886D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数据文件：面波走时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566C017-625D-B150-1118-2B53B54775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0DD547A-37D5-CF02-2B5F-3C43BEBAFF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5431"/>
          <a:stretch/>
        </p:blipFill>
        <p:spPr>
          <a:xfrm>
            <a:off x="1807166" y="928705"/>
            <a:ext cx="8284368" cy="5894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0805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7F27CA-E0A4-2AAB-C1FC-53CDF886D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数据文件：体波走时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566C017-625D-B150-1118-2B53B54775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5E7CD45-CBA2-A8C8-D2F6-8C084605DD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5594" y="1231670"/>
            <a:ext cx="9688277" cy="5287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397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5BBD0E-394C-2B92-A9A6-2E0BDB12F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控制文件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794D68B-23F2-E9F2-F0C3-2ED41CEBC7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2D9E2B6-CF63-E0A8-DF17-8353BA3761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3642" y="0"/>
            <a:ext cx="81731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9865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196</Words>
  <Application>Microsoft Office PowerPoint</Application>
  <PresentationFormat>宽屏</PresentationFormat>
  <Paragraphs>44</Paragraphs>
  <Slides>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18" baseType="lpstr">
      <vt:lpstr>等线</vt:lpstr>
      <vt:lpstr>等线 Light</vt:lpstr>
      <vt:lpstr>微软雅黑</vt:lpstr>
      <vt:lpstr>Arial</vt:lpstr>
      <vt:lpstr>Calibri</vt:lpstr>
      <vt:lpstr>Calibri Light</vt:lpstr>
      <vt:lpstr>Times New Roman</vt:lpstr>
      <vt:lpstr>Office 主题​​</vt:lpstr>
      <vt:lpstr>1_Office 主题​​</vt:lpstr>
      <vt:lpstr>MCTomo程序使用指南</vt:lpstr>
      <vt:lpstr>程序安装</vt:lpstr>
      <vt:lpstr>程序安装</vt:lpstr>
      <vt:lpstr>程序运行</vt:lpstr>
      <vt:lpstr>运行结果</vt:lpstr>
      <vt:lpstr>数据文件</vt:lpstr>
      <vt:lpstr>数据文件：面波走时</vt:lpstr>
      <vt:lpstr>数据文件：体波走时</vt:lpstr>
      <vt:lpstr>控制文件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Xin Zhang</dc:creator>
  <cp:lastModifiedBy>Xin Zhang</cp:lastModifiedBy>
  <cp:revision>1</cp:revision>
  <dcterms:created xsi:type="dcterms:W3CDTF">2024-08-08T02:22:52Z</dcterms:created>
  <dcterms:modified xsi:type="dcterms:W3CDTF">2024-08-08T03:15:51Z</dcterms:modified>
</cp:coreProperties>
</file>